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30FB4-0A5F-4071-A34D-363C59CB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E94CF-2BB9-4B38-A1C9-A1B46B8521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A9BF2-8AE4-4636-BB60-1C0469CD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285AF-6FB9-476B-AC97-8666954DB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08E1B-53A2-46DF-A998-08E5D1B14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447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F761E-64F0-4C8F-9BAB-710A382A0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6EE78C-6356-4D65-8189-5D0D7428C8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2803F-FB15-4100-B983-0B31C0579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8BC1A-03E4-4436-AE8E-9FCE1B482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64689-6AD0-452E-9658-EAF42955C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248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5BA94D-7839-4E26-A606-1A3EA363E7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86F483-1D6B-48FF-A3CF-1B5056488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8D353-5450-48CA-AE54-288D104C3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1E3AA-10B7-4F1E-9D21-6A87CABC3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8B807-4E4D-45BE-9B26-5857BF12E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00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FC4D4-CCBC-4840-8D56-4B3A33D3A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99277-09B9-48D9-9D96-12CAA6AD6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82DCA-F26D-4828-A9BC-1010EAD26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6B4B5-A475-4C95-9A65-3CF090C4A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77968-FCE7-428F-9887-FF4F64EEC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70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D525E-77A6-4B67-8D67-0CA6CB927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2BAD88-4B54-4E37-8CF8-F19E760BE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C0733-CDE1-4963-BC3E-394FEE33D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4D3A2-AB6A-48C1-B2C4-AE213F50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5AADF-A915-44FD-AEDF-4944F7AC5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145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B4ADD-9CBB-4EED-97F2-1F90FAF9E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A2935-0E2F-4006-8C14-FF512A76BB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9DA416-DBDF-4EB8-AF9A-4686FA436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DD246-72FB-4A9B-A5F3-8C8C26704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20F6C-6FFE-4E6C-9705-14E56912B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098067-FF3D-42F9-8996-9545E6883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260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07D7D-B684-4AA9-8685-C35D76A23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014694-EC48-4EE6-8D54-CD238267E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8FB428-887E-489B-83B2-413A71ABE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1566CE-21B9-490F-BD46-F0DB191328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6CD377-DB26-4101-971F-1115098EE2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C382F-237F-467D-A75E-D51ACE02C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E2C212-0215-49F7-B568-57B48868A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A1548C-F80B-47CF-AA1A-D2FB264D6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227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DA3EE-042E-4785-BC3E-AC3FC5522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329308-2A8B-4E9A-BD07-9FB79AA6C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077B9-9875-4E7D-ACC4-516B46BCD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6B8762-5B8C-4BF2-9CBA-C67624FCE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18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C3472A-13A3-477D-95EC-CE495CE02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214626-8679-4B68-BB09-09D49544E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6DDD24-4392-4919-9CE8-286A387A4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752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3A8F1-4A90-46BB-A863-0BAC971CD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2B8D4-D17B-4895-9A91-F41D6E8A8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BE95BB-CCF3-4365-AEE1-3D6E4F439A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5F8F5F-6C92-4DC0-A52F-B89A08BDF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D1A81-F75F-4AA8-8F37-A8D1016B2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816E81-7D20-4A06-B3B1-65E8207B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954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C04F4-FF0C-40DB-A363-470BABBD0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FF9DBE-E4EA-4F15-9A42-3950EEDAB6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CC62B7-31CB-4755-87E3-DEC763BF3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5CC0C7-C3AC-48C6-98B3-B1ADC74DF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BDCE-07B5-4526-9232-1B554939F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A0238-C882-4CA9-9074-B3A9EE21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63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28ECC2-23FA-4956-B584-F9EEDAA6D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23BAE-A5DA-488B-BD26-93918BB7A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BDDB1-C397-49A3-855D-6CA53FF2C5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BD20C-C274-47FA-B1F7-D6613CE76F83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34401-C055-4C2D-8767-9D1E98AB0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C43B0-05FB-41BC-80E3-EEA1D6FFFF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126AC-96FE-4571-9B10-5869CBA57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3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74E0E-5A43-4D9E-8E52-4992487FC9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Flags of the Nations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503D61-54DC-4055-A649-BFB92DA31E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557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ADCE1-D28C-43E9-AF73-BB762612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6462D5-F294-4F6D-87FC-A3A3A4C704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972054"/>
            <a:ext cx="4555080" cy="267945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0B251AE-801F-4C2A-89E8-3FC92BCB69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173" y="1972053"/>
            <a:ext cx="4555080" cy="26794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D26628-AEAA-41AA-B23B-8D70F727A7DE}"/>
              </a:ext>
            </a:extLst>
          </p:cNvPr>
          <p:cNvSpPr txBox="1"/>
          <p:nvPr/>
        </p:nvSpPr>
        <p:spPr>
          <a:xfrm>
            <a:off x="1881809" y="5420139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Belgium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F24E6B-8A4B-410F-BB9B-F32D6D426FF6}"/>
              </a:ext>
            </a:extLst>
          </p:cNvPr>
          <p:cNvSpPr txBox="1"/>
          <p:nvPr/>
        </p:nvSpPr>
        <p:spPr>
          <a:xfrm>
            <a:off x="7235686" y="5420139"/>
            <a:ext cx="1403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New Zealand</a:t>
            </a:r>
          </a:p>
        </p:txBody>
      </p:sp>
    </p:spTree>
    <p:extLst>
      <p:ext uri="{BB962C8B-B14F-4D97-AF65-F5344CB8AC3E}">
        <p14:creationId xmlns:p14="http://schemas.microsoft.com/office/powerpoint/2010/main" val="426664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E5539-6601-4028-A8A6-8AC15028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CF971E7-9D8C-4EDA-8504-5E67FBED04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16" y="2157584"/>
            <a:ext cx="4622666" cy="315762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E1E193-8D80-468A-B371-36038F222D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840" y="2157583"/>
            <a:ext cx="5367959" cy="315762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4A1DA8A-E39C-4A34-B10F-21EAF91199A8}"/>
              </a:ext>
            </a:extLst>
          </p:cNvPr>
          <p:cNvSpPr txBox="1"/>
          <p:nvPr/>
        </p:nvSpPr>
        <p:spPr>
          <a:xfrm>
            <a:off x="2372139" y="5936974"/>
            <a:ext cx="863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Mexico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FFB8C1-0DD8-4131-A3DA-AE000369B8EB}"/>
              </a:ext>
            </a:extLst>
          </p:cNvPr>
          <p:cNvSpPr txBox="1"/>
          <p:nvPr/>
        </p:nvSpPr>
        <p:spPr>
          <a:xfrm>
            <a:off x="7759826" y="5936974"/>
            <a:ext cx="909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Norway</a:t>
            </a:r>
          </a:p>
        </p:txBody>
      </p:sp>
    </p:spTree>
    <p:extLst>
      <p:ext uri="{BB962C8B-B14F-4D97-AF65-F5344CB8AC3E}">
        <p14:creationId xmlns:p14="http://schemas.microsoft.com/office/powerpoint/2010/main" val="170926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E5539-6601-4028-A8A6-8AC15028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530B1F-BF30-4A2B-AE2C-D240289E9B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86000"/>
            <a:ext cx="4674704" cy="2749826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BC214E4-A22C-4005-A749-365101034E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094527"/>
            <a:ext cx="5000209" cy="29412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7FA77F-5E4D-40E0-BE18-89689A700372}"/>
              </a:ext>
            </a:extLst>
          </p:cNvPr>
          <p:cNvSpPr txBox="1"/>
          <p:nvPr/>
        </p:nvSpPr>
        <p:spPr>
          <a:xfrm>
            <a:off x="2411896" y="5751443"/>
            <a:ext cx="842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Ireland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279BAB-0286-4CAB-8249-A37781FB0B68}"/>
              </a:ext>
            </a:extLst>
          </p:cNvPr>
          <p:cNvSpPr txBox="1"/>
          <p:nvPr/>
        </p:nvSpPr>
        <p:spPr>
          <a:xfrm>
            <a:off x="8176591" y="5724939"/>
            <a:ext cx="1326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South Korea</a:t>
            </a:r>
          </a:p>
        </p:txBody>
      </p:sp>
    </p:spTree>
    <p:extLst>
      <p:ext uri="{BB962C8B-B14F-4D97-AF65-F5344CB8AC3E}">
        <p14:creationId xmlns:p14="http://schemas.microsoft.com/office/powerpoint/2010/main" val="764961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F67EF-1669-47EC-BBBC-8BDD30BD4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BE1D3A0-1AEF-48CD-80C0-0B9807159D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001" y="2292628"/>
            <a:ext cx="4773853" cy="280814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9342A0-A7D1-4E90-BBAF-A29FA62C41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145" y="2292627"/>
            <a:ext cx="4773854" cy="280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01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68B64-BD0F-409B-B8F3-3E935C352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A2254D4-D5FF-492B-8E8A-FC3D09AFEE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80742"/>
            <a:ext cx="4374848" cy="257344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87CC2FD-0F81-411E-924F-D25A0FDAD5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789" y="2580742"/>
            <a:ext cx="4374848" cy="257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444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ADCE1-D28C-43E9-AF73-BB762612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6462D5-F294-4F6D-87FC-A3A3A4C704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972054"/>
            <a:ext cx="4555080" cy="267945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0B251AE-801F-4C2A-89E8-3FC92BCB69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173" y="1972053"/>
            <a:ext cx="4555080" cy="267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42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E5539-6601-4028-A8A6-8AC15028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CF971E7-9D8C-4EDA-8504-5E67FBED04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16" y="2157584"/>
            <a:ext cx="4622666" cy="315762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E1E193-8D80-468A-B371-36038F222D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840" y="2157583"/>
            <a:ext cx="5367959" cy="315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4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E5539-6601-4028-A8A6-8AC15028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530B1F-BF30-4A2B-AE2C-D240289E9B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86000"/>
            <a:ext cx="4674704" cy="2749826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BC214E4-A22C-4005-A749-365101034E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094527"/>
            <a:ext cx="5000209" cy="294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01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E5539-6601-4028-A8A6-8AC15028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93B9722-8305-4A32-91C4-B3FD2B2824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2286000"/>
            <a:ext cx="4967577" cy="2922104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44C0D0E-0C28-4937-8E9E-A6C08633D3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2286000"/>
            <a:ext cx="4967577" cy="292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26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F67EF-1669-47EC-BBBC-8BDD30BD4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Flag Answers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BE1D3A0-1AEF-48CD-80C0-0B9807159D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001" y="2292628"/>
            <a:ext cx="4773853" cy="280814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9342A0-A7D1-4E90-BBAF-A29FA62C41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145" y="2292627"/>
            <a:ext cx="4773854" cy="28081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613301E-B7AC-4431-B48F-1ADAB9E2CAAA}"/>
              </a:ext>
            </a:extLst>
          </p:cNvPr>
          <p:cNvSpPr txBox="1"/>
          <p:nvPr/>
        </p:nvSpPr>
        <p:spPr>
          <a:xfrm>
            <a:off x="1553112" y="5518050"/>
            <a:ext cx="3869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Afghanistan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DD84CE-C195-4A50-8833-2C85512077ED}"/>
              </a:ext>
            </a:extLst>
          </p:cNvPr>
          <p:cNvSpPr txBox="1"/>
          <p:nvPr/>
        </p:nvSpPr>
        <p:spPr>
          <a:xfrm>
            <a:off x="6769254" y="5518050"/>
            <a:ext cx="3869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Australia</a:t>
            </a:r>
          </a:p>
        </p:txBody>
      </p:sp>
    </p:spTree>
    <p:extLst>
      <p:ext uri="{BB962C8B-B14F-4D97-AF65-F5344CB8AC3E}">
        <p14:creationId xmlns:p14="http://schemas.microsoft.com/office/powerpoint/2010/main" val="164982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68B64-BD0F-409B-B8F3-3E935C352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A2254D4-D5FF-492B-8E8A-FC3D09AFEE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80742"/>
            <a:ext cx="4374848" cy="257344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87CC2FD-0F81-411E-924F-D25A0FDAD5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789" y="2580742"/>
            <a:ext cx="4374848" cy="25734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D724CE0-A490-438B-9295-2DFF368AF8E5}"/>
              </a:ext>
            </a:extLst>
          </p:cNvPr>
          <p:cNvSpPr txBox="1"/>
          <p:nvPr/>
        </p:nvSpPr>
        <p:spPr>
          <a:xfrm>
            <a:off x="2040835" y="5711687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Canada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277AA3-4936-4B3D-A6A3-7227615E118A}"/>
              </a:ext>
            </a:extLst>
          </p:cNvPr>
          <p:cNvSpPr txBox="1"/>
          <p:nvPr/>
        </p:nvSpPr>
        <p:spPr>
          <a:xfrm>
            <a:off x="7182678" y="5711687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Denmark</a:t>
            </a:r>
          </a:p>
        </p:txBody>
      </p:sp>
    </p:spTree>
    <p:extLst>
      <p:ext uri="{BB962C8B-B14F-4D97-AF65-F5344CB8AC3E}">
        <p14:creationId xmlns:p14="http://schemas.microsoft.com/office/powerpoint/2010/main" val="192900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E7AF4955F3DA4DB1EE7ED57F9469E6" ma:contentTypeVersion="15" ma:contentTypeDescription="Create a new document." ma:contentTypeScope="" ma:versionID="b2dcbd1a32c5658e98b71a42e583e6cd">
  <xsd:schema xmlns:xsd="http://www.w3.org/2001/XMLSchema" xmlns:xs="http://www.w3.org/2001/XMLSchema" xmlns:p="http://schemas.microsoft.com/office/2006/metadata/properties" xmlns:ns2="64205e20-272f-437a-8ffc-85701aec74b3" xmlns:ns3="8dad0152-6730-4c3d-af12-cf69580923bd" targetNamespace="http://schemas.microsoft.com/office/2006/metadata/properties" ma:root="true" ma:fieldsID="312735531d1541d3a5bc049424586fbf" ns2:_="" ns3:_="">
    <xsd:import namespace="64205e20-272f-437a-8ffc-85701aec74b3"/>
    <xsd:import namespace="8dad0152-6730-4c3d-af12-cf69580923b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205e20-272f-437a-8ffc-85701aec74b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77bc8ebf-9852-4adf-b17a-66c298795d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ad0152-6730-4c3d-af12-cf69580923b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7ace8b4-fe8a-41be-ac97-9e1ed86602a3}" ma:internalName="TaxCatchAll" ma:showField="CatchAllData" ma:web="8dad0152-6730-4c3d-af12-cf69580923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ad0152-6730-4c3d-af12-cf69580923bd" xsi:nil="true"/>
    <lcf76f155ced4ddcb4097134ff3c332f xmlns="64205e20-272f-437a-8ffc-85701aec74b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5566FB5-1E24-4952-B150-151154EC4487}"/>
</file>

<file path=customXml/itemProps2.xml><?xml version="1.0" encoding="utf-8"?>
<ds:datastoreItem xmlns:ds="http://schemas.openxmlformats.org/officeDocument/2006/customXml" ds:itemID="{0EA87448-762C-4379-9E6B-F3630C8A8089}"/>
</file>

<file path=customXml/itemProps3.xml><?xml version="1.0" encoding="utf-8"?>
<ds:datastoreItem xmlns:ds="http://schemas.openxmlformats.org/officeDocument/2006/customXml" ds:itemID="{B8863FD8-EFB0-4EA1-B52B-966747A572AC}"/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18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Flags of the Nations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Flag Answers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Flags of the Nations</dc:title>
  <dc:creator>Ian Braybrooke</dc:creator>
  <cp:lastModifiedBy>Ian Braybrooke</cp:lastModifiedBy>
  <cp:revision>4</cp:revision>
  <dcterms:created xsi:type="dcterms:W3CDTF">2020-09-24T16:56:15Z</dcterms:created>
  <dcterms:modified xsi:type="dcterms:W3CDTF">2020-09-24T18:13:11Z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0x01010053E7AF4955F3DA4DB1EE7ED57F9469E6</vt:lpwstr>
  </property>
</Properties>
</file>